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69" r:id="rId43"/>
    <p:sldId id="756" r:id="rId44"/>
    <p:sldId id="757" r:id="rId45"/>
    <p:sldId id="758" r:id="rId46"/>
    <p:sldId id="759" r:id="rId47"/>
    <p:sldId id="773" r:id="rId48"/>
    <p:sldId id="774" r:id="rId49"/>
    <p:sldId id="771" r:id="rId50"/>
    <p:sldId id="667" r:id="rId51"/>
    <p:sldId id="668" r:id="rId52"/>
    <p:sldId id="669" r:id="rId53"/>
    <p:sldId id="670" r:id="rId54"/>
    <p:sldId id="671" r:id="rId55"/>
    <p:sldId id="672" r:id="rId56"/>
    <p:sldId id="760" r:id="rId57"/>
    <p:sldId id="761" r:id="rId58"/>
    <p:sldId id="762" r:id="rId59"/>
    <p:sldId id="763" r:id="rId60"/>
    <p:sldId id="677" r:id="rId61"/>
    <p:sldId id="678" r:id="rId62"/>
    <p:sldId id="679" r:id="rId63"/>
    <p:sldId id="680" r:id="rId64"/>
    <p:sldId id="681" r:id="rId65"/>
    <p:sldId id="682" r:id="rId66"/>
    <p:sldId id="684" r:id="rId67"/>
    <p:sldId id="764" r:id="rId68"/>
    <p:sldId id="765" r:id="rId69"/>
    <p:sldId id="688" r:id="rId70"/>
    <p:sldId id="689" r:id="rId71"/>
    <p:sldId id="690" r:id="rId72"/>
    <p:sldId id="691" r:id="rId73"/>
    <p:sldId id="778" r:id="rId74"/>
    <p:sldId id="692" r:id="rId75"/>
    <p:sldId id="776" r:id="rId76"/>
    <p:sldId id="777" r:id="rId77"/>
    <p:sldId id="693" r:id="rId78"/>
    <p:sldId id="694" r:id="rId79"/>
    <p:sldId id="695" r:id="rId80"/>
    <p:sldId id="696" r:id="rId81"/>
    <p:sldId id="697" r:id="rId82"/>
    <p:sldId id="699" r:id="rId83"/>
    <p:sldId id="742" r:id="rId84"/>
    <p:sldId id="743" r:id="rId85"/>
    <p:sldId id="744" r:id="rId86"/>
    <p:sldId id="745" r:id="rId87"/>
    <p:sldId id="766" r:id="rId88"/>
    <p:sldId id="746" r:id="rId89"/>
    <p:sldId id="775" r:id="rId90"/>
    <p:sldId id="701" r:id="rId91"/>
    <p:sldId id="702" r:id="rId92"/>
    <p:sldId id="703" r:id="rId93"/>
    <p:sldId id="700" r:id="rId94"/>
    <p:sldId id="704" r:id="rId95"/>
    <p:sldId id="705" r:id="rId96"/>
    <p:sldId id="706" r:id="rId97"/>
    <p:sldId id="707" r:id="rId98"/>
    <p:sldId id="708" r:id="rId99"/>
    <p:sldId id="709" r:id="rId100"/>
    <p:sldId id="710" r:id="rId101"/>
    <p:sldId id="711" r:id="rId102"/>
    <p:sldId id="712" r:id="rId103"/>
    <p:sldId id="713" r:id="rId104"/>
    <p:sldId id="714" r:id="rId105"/>
    <p:sldId id="715" r:id="rId106"/>
    <p:sldId id="716" r:id="rId107"/>
    <p:sldId id="717" r:id="rId108"/>
    <p:sldId id="718" r:id="rId109"/>
    <p:sldId id="719" r:id="rId110"/>
    <p:sldId id="720" r:id="rId111"/>
    <p:sldId id="721" r:id="rId112"/>
    <p:sldId id="722" r:id="rId113"/>
    <p:sldId id="723" r:id="rId114"/>
    <p:sldId id="724" r:id="rId115"/>
    <p:sldId id="725" r:id="rId116"/>
    <p:sldId id="726" r:id="rId117"/>
    <p:sldId id="727" r:id="rId118"/>
    <p:sldId id="728" r:id="rId119"/>
    <p:sldId id="729" r:id="rId120"/>
    <p:sldId id="730" r:id="rId121"/>
    <p:sldId id="731" r:id="rId122"/>
    <p:sldId id="732" r:id="rId123"/>
    <p:sldId id="733" r:id="rId124"/>
    <p:sldId id="734" r:id="rId125"/>
    <p:sldId id="735" r:id="rId126"/>
    <p:sldId id="736" r:id="rId127"/>
    <p:sldId id="737" r:id="rId128"/>
    <p:sldId id="738" r:id="rId129"/>
    <p:sldId id="739" r:id="rId130"/>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81" d="100"/>
          <a:sy n="81" d="100"/>
        </p:scale>
        <p:origin x="66" y="29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3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si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103</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1.2.1</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2000" dirty="0">
                <a:solidFill>
                  <a:srgbClr val="5F5F5F"/>
                </a:solidFill>
              </a:rPr>
              <a:t>車輪型移動ロボット操作コンポーネント</a:t>
            </a:r>
            <a:endParaRPr lang="en-US" altLang="ja-JP" sz="2000" dirty="0">
              <a:solidFill>
                <a:srgbClr val="5F5F5F"/>
              </a:solidFill>
            </a:endParaRPr>
          </a:p>
          <a:p>
            <a:pPr lvl="2" eaLnBrk="1" hangingPunct="1">
              <a:lnSpc>
                <a:spcPct val="80000"/>
              </a:lnSpc>
              <a:defRPr/>
            </a:pPr>
            <a:r>
              <a:rPr lang="en-US" altLang="ja-JP" sz="1800" dirty="0">
                <a:solidFill>
                  <a:srgbClr val="5F5F5F"/>
                </a:solidFill>
              </a:rPr>
              <a:t>GUI</a:t>
            </a:r>
            <a:r>
              <a:rPr lang="ja-JP" altLang="en-US" sz="1800" dirty="0">
                <a:solidFill>
                  <a:srgbClr val="5F5F5F"/>
                </a:solidFill>
              </a:rPr>
              <a:t>でロボットを操作</a:t>
            </a:r>
            <a:endParaRPr lang="en-US" altLang="ja-JP" sz="1800" dirty="0">
              <a:solidFill>
                <a:srgbClr val="5F5F5F"/>
              </a:solidFill>
            </a:endParaRPr>
          </a:p>
          <a:p>
            <a:pPr lvl="2" eaLnBrk="1" hangingPunct="1">
              <a:lnSpc>
                <a:spcPct val="80000"/>
              </a:lnSpc>
              <a:defRPr/>
            </a:pPr>
            <a:r>
              <a:rPr lang="ja-JP" altLang="en-US" sz="1800" dirty="0">
                <a:solidFill>
                  <a:srgbClr val="5F5F5F"/>
                </a:solidFill>
              </a:rPr>
              <a:t>センサ値が一定以上の場合に停止</a:t>
            </a:r>
            <a:endParaRPr lang="en-US" altLang="ja-JP" sz="18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4" y="2818007"/>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DACF8332-95A9-4B66-B7E0-5D0842A26E9F}"/>
              </a:ext>
            </a:extLst>
          </p:cNvPr>
          <p:cNvPicPr>
            <a:picLocks noChangeAspect="1"/>
          </p:cNvPicPr>
          <p:nvPr/>
        </p:nvPicPr>
        <p:blipFill>
          <a:blip r:embed="rId3"/>
          <a:stretch>
            <a:fillRect/>
          </a:stretch>
        </p:blipFill>
        <p:spPr>
          <a:xfrm>
            <a:off x="2141730" y="3023955"/>
            <a:ext cx="4618011" cy="36419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https://openrtm.org/openrtm/ja/tutorial/si2019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43</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43</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44</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44</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45</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45</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51</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51</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52</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52</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53</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53</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54</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54</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55</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55</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56</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56</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57</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57</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58</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58</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59</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59</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60</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60</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61</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62</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62</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63</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63</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64</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64</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65</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65</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68</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68</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46200EB-F362-4E9A-8A23-70B5F80C0FD4}"/>
              </a:ext>
            </a:extLst>
          </p:cNvPr>
          <p:cNvPicPr>
            <a:picLocks noChangeAspect="1"/>
          </p:cNvPicPr>
          <p:nvPr/>
        </p:nvPicPr>
        <p:blipFill>
          <a:blip r:embed="rId3"/>
          <a:stretch>
            <a:fillRect/>
          </a:stretch>
        </p:blipFill>
        <p:spPr>
          <a:xfrm>
            <a:off x="1515991" y="3623534"/>
            <a:ext cx="6039476" cy="3148746"/>
          </a:xfrm>
          <a:prstGeom prst="rect">
            <a:avLst/>
          </a:prstGeom>
        </p:spPr>
      </p:pic>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吹き出し: 角を丸めた四角形 2">
            <a:extLst>
              <a:ext uri="{FF2B5EF4-FFF2-40B4-BE49-F238E27FC236}">
                <a16:creationId xmlns:a16="http://schemas.microsoft.com/office/drawing/2014/main" id="{F0EA2399-3CE4-4719-BADE-B7ECD1126A6F}"/>
              </a:ext>
            </a:extLst>
          </p:cNvPr>
          <p:cNvSpPr/>
          <p:nvPr/>
        </p:nvSpPr>
        <p:spPr>
          <a:xfrm>
            <a:off x="1567916" y="5792366"/>
            <a:ext cx="3397877" cy="865188"/>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RobotController0</a:t>
            </a:r>
            <a:r>
              <a:rPr lang="en-US" altLang="ja-JP" sz="1600" dirty="0">
                <a:solidFill>
                  <a:schemeClr val="tx1"/>
                </a:solidFill>
              </a:rPr>
              <a:t>.rtc</a:t>
            </a:r>
            <a:r>
              <a:rPr lang="ja-JP" altLang="en-US" sz="1600" dirty="0">
                <a:solidFill>
                  <a:schemeClr val="tx1"/>
                </a:solidFill>
              </a:rPr>
              <a:t>と</a:t>
            </a:r>
            <a:r>
              <a:rPr lang="en-US" altLang="ja-JP" sz="1600" dirty="0">
                <a:solidFill>
                  <a:schemeClr val="tx1"/>
                </a:solidFill>
              </a:rPr>
              <a:t>RaspberryPiMouseSimulator0.rtc</a:t>
            </a:r>
            <a:r>
              <a:rPr lang="ja-JP" altLang="en-US" sz="1600" dirty="0">
                <a:solidFill>
                  <a:schemeClr val="tx1"/>
                </a:solidFill>
              </a:rPr>
              <a:t>をドラッグアンドドロップする。</a:t>
            </a:r>
            <a:endParaRPr kumimoji="1" lang="ja-JP" altLang="en-US" sz="1600" dirty="0">
              <a:solidFill>
                <a:schemeClr val="tx1"/>
              </a:solidFill>
            </a:endParaRPr>
          </a:p>
        </p:txBody>
      </p:sp>
      <p:sp>
        <p:nvSpPr>
          <p:cNvPr id="4" name="正方形/長方形 3">
            <a:extLst>
              <a:ext uri="{FF2B5EF4-FFF2-40B4-BE49-F238E27FC236}">
                <a16:creationId xmlns:a16="http://schemas.microsoft.com/office/drawing/2014/main" id="{A18D1C4D-73CB-40DD-BBF2-8863666D15EE}"/>
              </a:ext>
            </a:extLst>
          </p:cNvPr>
          <p:cNvSpPr/>
          <p:nvPr/>
        </p:nvSpPr>
        <p:spPr>
          <a:xfrm>
            <a:off x="2096725" y="4419110"/>
            <a:ext cx="117013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297E32F-3F58-45EA-B650-265C133EBAE4}"/>
              </a:ext>
            </a:extLst>
          </p:cNvPr>
          <p:cNvSpPr/>
          <p:nvPr/>
        </p:nvSpPr>
        <p:spPr>
          <a:xfrm>
            <a:off x="2009704" y="4571510"/>
            <a:ext cx="1752206"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0AA9F20D-4ACA-4603-9F10-C10DF0A1EA93}"/>
              </a:ext>
            </a:extLst>
          </p:cNvPr>
          <p:cNvCxnSpPr>
            <a:cxnSpLocks/>
          </p:cNvCxnSpPr>
          <p:nvPr/>
        </p:nvCxnSpPr>
        <p:spPr>
          <a:xfrm>
            <a:off x="3266855" y="4464115"/>
            <a:ext cx="24752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11CA04A-4F8D-497D-89E4-E2F4BF9908D1}"/>
              </a:ext>
            </a:extLst>
          </p:cNvPr>
          <p:cNvCxnSpPr>
            <a:cxnSpLocks/>
            <a:stCxn id="8" idx="3"/>
          </p:cNvCxnSpPr>
          <p:nvPr/>
        </p:nvCxnSpPr>
        <p:spPr>
          <a:xfrm>
            <a:off x="3761910" y="4661520"/>
            <a:ext cx="1845205" cy="94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3FDB39E8-81F2-45B7-9899-009A164C703E}"/>
              </a:ext>
            </a:extLst>
          </p:cNvPr>
          <p:cNvSpPr/>
          <p:nvPr/>
        </p:nvSpPr>
        <p:spPr>
          <a:xfrm>
            <a:off x="61352" y="4228926"/>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FA396FBA-7247-4B9F-8CA1-95C4DE91C853}"/>
              </a:ext>
            </a:extLst>
          </p:cNvPr>
          <p:cNvPicPr>
            <a:picLocks noChangeAspect="1"/>
          </p:cNvPicPr>
          <p:nvPr/>
        </p:nvPicPr>
        <p:blipFill>
          <a:blip r:embed="rId4"/>
          <a:stretch>
            <a:fillRect/>
          </a:stretch>
        </p:blipFill>
        <p:spPr>
          <a:xfrm>
            <a:off x="167262" y="3113965"/>
            <a:ext cx="3630772" cy="1215243"/>
          </a:xfrm>
          <a:prstGeom prst="rect">
            <a:avLst/>
          </a:prstGeom>
        </p:spPr>
      </p:pic>
      <p:sp>
        <p:nvSpPr>
          <p:cNvPr id="7" name="吹き出し: 角を丸めた四角形 6">
            <a:extLst>
              <a:ext uri="{FF2B5EF4-FFF2-40B4-BE49-F238E27FC236}">
                <a16:creationId xmlns:a16="http://schemas.microsoft.com/office/drawing/2014/main" id="{DFAB49D9-B7E8-48CC-803B-9D2A33CEDEDA}"/>
              </a:ext>
            </a:extLst>
          </p:cNvPr>
          <p:cNvSpPr/>
          <p:nvPr/>
        </p:nvSpPr>
        <p:spPr>
          <a:xfrm>
            <a:off x="431540" y="4083050"/>
            <a:ext cx="3002087" cy="1215244"/>
          </a:xfrm>
          <a:prstGeom prst="wedgeRoundRectCallout">
            <a:avLst>
              <a:gd name="adj1" fmla="val -5396"/>
              <a:gd name="adj2" fmla="val -82700"/>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chemeClr val="tx1"/>
                </a:solidFill>
              </a:rPr>
              <a:t>Activate Systems</a:t>
            </a:r>
            <a:r>
              <a:rPr kumimoji="1" lang="ja-JP" altLang="en-US" sz="1600" dirty="0">
                <a:solidFill>
                  <a:schemeClr val="tx1"/>
                </a:solidFill>
              </a:rPr>
              <a:t>ボタンを押す</a:t>
            </a:r>
          </a:p>
        </p:txBody>
      </p:sp>
      <p:pic>
        <p:nvPicPr>
          <p:cNvPr id="5" name="図 4">
            <a:extLst>
              <a:ext uri="{FF2B5EF4-FFF2-40B4-BE49-F238E27FC236}">
                <a16:creationId xmlns:a16="http://schemas.microsoft.com/office/drawing/2014/main" id="{D1BD3152-9E79-4762-9BB6-F39A75383EE9}"/>
              </a:ext>
            </a:extLst>
          </p:cNvPr>
          <p:cNvPicPr>
            <a:picLocks noChangeAspect="1"/>
          </p:cNvPicPr>
          <p:nvPr/>
        </p:nvPicPr>
        <p:blipFill>
          <a:blip r:embed="rId5"/>
          <a:stretch>
            <a:fillRect/>
          </a:stretch>
        </p:blipFill>
        <p:spPr>
          <a:xfrm>
            <a:off x="1691680" y="4509120"/>
            <a:ext cx="557490" cy="69686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76</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76</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35660</TotalTime>
  <Words>11076</Words>
  <Application>Microsoft Office PowerPoint</Application>
  <PresentationFormat>画面に合わせる (4:3)</PresentationFormat>
  <Paragraphs>1824</Paragraphs>
  <Slides>129</Slides>
  <Notes>124</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129</vt:i4>
      </vt:variant>
    </vt:vector>
  </HeadingPairs>
  <TitlesOfParts>
    <vt:vector size="133"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1260</cp:revision>
  <cp:lastPrinted>2019-05-31T00:40:17Z</cp:lastPrinted>
  <dcterms:created xsi:type="dcterms:W3CDTF">2005-10-20T13:06:43Z</dcterms:created>
  <dcterms:modified xsi:type="dcterms:W3CDTF">2019-10-30T09:56:11Z</dcterms:modified>
</cp:coreProperties>
</file>